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 smtClean="0"/>
              <a:t>		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1556792"/>
            <a:ext cx="6164306" cy="2808312"/>
          </a:xfrm>
        </p:spPr>
        <p:txBody>
          <a:bodyPr>
            <a:normAutofit/>
          </a:bodyPr>
          <a:lstStyle/>
          <a:p>
            <a:pPr algn="ctr"/>
            <a:r>
              <a:rPr lang="kk-KZ" sz="2400" smtClean="0">
                <a:solidFill>
                  <a:schemeClr val="bg1"/>
                </a:solidFill>
                <a:effectLst/>
              </a:rPr>
              <a:t>4-ТАҚЫРЫП</a:t>
            </a:r>
            <a:br>
              <a:rPr lang="kk-KZ" sz="2400" smtClean="0">
                <a:solidFill>
                  <a:schemeClr val="bg1"/>
                </a:solidFill>
                <a:effectLst/>
              </a:rPr>
            </a:br>
            <a:r>
              <a:rPr lang="kk-KZ" sz="2400">
                <a:solidFill>
                  <a:schemeClr val="bg1"/>
                </a:solidFill>
                <a:effectLst/>
              </a:rPr>
              <a:t/>
            </a:r>
            <a:br>
              <a:rPr lang="kk-KZ" sz="2400">
                <a:solidFill>
                  <a:schemeClr val="bg1"/>
                </a:solidFill>
                <a:effectLst/>
              </a:rPr>
            </a:br>
            <a:r>
              <a:rPr lang="kk-KZ" sz="2400" smtClean="0">
                <a:solidFill>
                  <a:schemeClr val="bg1"/>
                </a:solidFill>
                <a:effectLst/>
              </a:rPr>
              <a:t>Салық </a:t>
            </a:r>
            <a:r>
              <a:rPr lang="kk-KZ" sz="2400" dirty="0">
                <a:solidFill>
                  <a:schemeClr val="bg1"/>
                </a:solidFill>
                <a:effectLst/>
              </a:rPr>
              <a:t>механизмі: құрылымы, мазмұны,  және элементтерінің сипаттамасы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325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kzbydocs.com/tw_files2/urls_2/3/d-2700/2700_html_8852a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2239"/>
            <a:ext cx="8568952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796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kzbydocs.com/tw_files2/urls_2/3/d-2690/2690_html_m5bbcb20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133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3" descr="C:\Users\RAsul\Downloads\2690_html_2e36b8f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84810"/>
            <a:ext cx="8496943" cy="658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46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RAsul\Downloads\86449_html_3bdfa7c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424936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297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39552" y="2780928"/>
            <a:ext cx="8305800" cy="1152128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Назар аударғаңыздарға рахмет</a:t>
            </a:r>
            <a:r>
              <a:rPr lang="en-US" dirty="0" smtClean="0"/>
              <a:t>!!!</a:t>
            </a:r>
            <a:r>
              <a:rPr lang="kk-KZ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4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</TotalTime>
  <Words>5</Words>
  <Application>Microsoft Office PowerPoint</Application>
  <PresentationFormat>Экран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4-ТАҚЫРЫП  Салық механизмі: құрылымы, мазмұны,  және элементтерінің сипаттамасы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 аударғаңыздарға рахмет!!!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Салықтық әкімшілендіру жүйесі</dc:title>
  <dc:creator>RAsul</dc:creator>
  <cp:lastModifiedBy>admin</cp:lastModifiedBy>
  <cp:revision>7</cp:revision>
  <dcterms:created xsi:type="dcterms:W3CDTF">2016-03-10T12:29:31Z</dcterms:created>
  <dcterms:modified xsi:type="dcterms:W3CDTF">2023-01-25T17:16:22Z</dcterms:modified>
</cp:coreProperties>
</file>